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anose="020B06040202020202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F40DC-9212-4C36-A056-CCC1F9ED26A5}">
  <a:tblStyle styleId="{E6CF40DC-9212-4C36-A056-CCC1F9ED26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26437699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26437699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26dc85530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26dc85530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26437699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26437699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2643769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26437699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643769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6437699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26dc85530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26dc85530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26dc85530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26dc85530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228c862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228c862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2643769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2643769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6437699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26437699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26dc85530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26dc85530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26437699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26437699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26dc85530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726dc85530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26dc8553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26dc85530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6437699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6437699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26437699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26437699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228c86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228c862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26dc85530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26dc85530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26437699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26437699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18e517a8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18e517a8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26437699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26437699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26437699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26437699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26437699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26437699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2643769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2643769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2643769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2643769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788875" y="770200"/>
            <a:ext cx="7285200" cy="21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 Prices Regression Model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020500"/>
            <a:ext cx="7688100" cy="18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27800" y="643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898750"/>
            <a:ext cx="4660502" cy="2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400" y="731875"/>
            <a:ext cx="3464275" cy="2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327" y="3075150"/>
            <a:ext cx="3141267" cy="19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7800" y="719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0600"/>
            <a:ext cx="4576549" cy="27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719850"/>
            <a:ext cx="3378951" cy="2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349" y="2937175"/>
            <a:ext cx="3601669" cy="20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274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751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80833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729450" y="1211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8"/>
              <a:t>Cross Validation on Individual Models Based on RMSE</a:t>
            </a:r>
            <a:r>
              <a:rPr lang="en"/>
              <a:t>  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00" y="1759289"/>
            <a:ext cx="7306900" cy="162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550" y="3602250"/>
            <a:ext cx="7306901" cy="15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75" y="1318651"/>
            <a:ext cx="7968575" cy="1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9425"/>
            <a:ext cx="4293699" cy="35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100625" y="357825"/>
            <a:ext cx="64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Model Stacking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3913525" y="1241150"/>
            <a:ext cx="5255400" cy="29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Stacking is a combination the strengths of multiple models , makes the predictions more accurate as it combines the best of all the mo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dels, into a powerful model.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Stacked models combine less efficient learners as a whole and produce better results.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make predictions with several different models, and then use those predictions as features for a higher-level meta model. It can work especially well with varied types of lower-level learners, all contributing different strengths to the meta model.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50158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050" y="2090125"/>
            <a:ext cx="5118498" cy="30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75" y="52675"/>
            <a:ext cx="4639250" cy="225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350" y="2310024"/>
            <a:ext cx="4639249" cy="275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25" y="2078873"/>
            <a:ext cx="7040551" cy="295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725" y="1287850"/>
            <a:ext cx="5435201" cy="5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75" y="152400"/>
            <a:ext cx="57787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729450" y="790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 Of individual Models after Stacking And Hyperparameter tuning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63" y="1695026"/>
            <a:ext cx="6893825" cy="14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l="-3050" t="8970" r="3050" b="-8969"/>
          <a:stretch/>
        </p:blipFill>
        <p:spPr>
          <a:xfrm>
            <a:off x="903264" y="3353222"/>
            <a:ext cx="7341098" cy="17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0" y="1024251"/>
            <a:ext cx="8268825" cy="17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247244"/>
            <a:ext cx="7688701" cy="136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Submission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650"/>
            <a:ext cx="4979149" cy="21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00" y="1972650"/>
            <a:ext cx="4127825" cy="211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727800" y="58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Scores</a:t>
            </a:r>
            <a:endParaRPr/>
          </a:p>
        </p:txBody>
      </p:sp>
      <p:graphicFrame>
        <p:nvGraphicFramePr>
          <p:cNvPr id="232" name="Google Shape;232;p36"/>
          <p:cNvGraphicFramePr/>
          <p:nvPr/>
        </p:nvGraphicFramePr>
        <p:xfrm>
          <a:off x="3109700" y="689750"/>
          <a:ext cx="5864850" cy="4358310"/>
        </p:xfrm>
        <a:graphic>
          <a:graphicData uri="http://schemas.openxmlformats.org/drawingml/2006/table">
            <a:tbl>
              <a:tblPr>
                <a:noFill/>
                <a:tableStyleId>{E6CF40DC-9212-4C36-A056-CCC1F9ED26A5}</a:tableStyleId>
              </a:tblPr>
              <a:tblGrid>
                <a:gridCol w="72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S.No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Submission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MLP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0.384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Staking and Hyperparameter Tuning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MLP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0.3086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</a:t>
            </a:r>
            <a:endParaRPr sz="258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8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8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827450" y="1939075"/>
            <a:ext cx="7972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Stacking various linear regressions together decreased error rates.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most improvement occurred when stacking together more dissimilar predictors. 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Mlp classifier and random forest classifier gave the best results after performing hyper parameter tuning on the stacked model.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THANKYOU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Description/Background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Thorough EDA and preprocessing techniques to clean data and allow it to build the best models possible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Utilizing Regression Prediction Models to predict housing prices based on different attributes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Calculating the RMSE (root mean square error) allows us to track the success of each of these prediction models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stacking algorithm to produce a Meta Model that gives us the best 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Performing hyperparameter tuning on these models to get optimal parameters and improve RMSE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Submitting stacked models to Kaggle to track our success on the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5" y="363100"/>
            <a:ext cx="4400576" cy="41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51" y="152400"/>
            <a:ext cx="4069148" cy="48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124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499" y="2729625"/>
            <a:ext cx="5361725" cy="25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285637" cy="2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808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2162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75" y="152400"/>
            <a:ext cx="52272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On-screen Show (16:9)</PresentationFormat>
  <Paragraphs>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Raleway</vt:lpstr>
      <vt:lpstr>Times New Roman</vt:lpstr>
      <vt:lpstr>Lato</vt:lpstr>
      <vt:lpstr>Arial</vt:lpstr>
      <vt:lpstr>Streamline</vt:lpstr>
      <vt:lpstr>Housing Prices Regression Model</vt:lpstr>
      <vt:lpstr>About the Dataset</vt:lpstr>
      <vt:lpstr>Project Description/Background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Visualizations</vt:lpstr>
      <vt:lpstr>Visualizations </vt:lpstr>
      <vt:lpstr>PowerPoint Presentation</vt:lpstr>
      <vt:lpstr>PowerPoint Presentation</vt:lpstr>
      <vt:lpstr>PowerPoint Presentation</vt:lpstr>
      <vt:lpstr>Cross Validation on Individual Models Based on RMSE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Validation Of individual Models after Stacking And Hyperparameter tuning</vt:lpstr>
      <vt:lpstr>PowerPoint Presentation</vt:lpstr>
      <vt:lpstr>Kaggle Submission</vt:lpstr>
      <vt:lpstr>Kaggle Scores</vt:lpstr>
      <vt:lpstr>OBSERVATIONS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Prices Regression Model</dc:title>
  <dc:creator>Farhan Shakir</dc:creator>
  <cp:lastModifiedBy>Farhan Shakir</cp:lastModifiedBy>
  <cp:revision>1</cp:revision>
  <dcterms:modified xsi:type="dcterms:W3CDTF">2022-10-25T20:32:31Z</dcterms:modified>
</cp:coreProperties>
</file>